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58" r:id="rId5"/>
    <p:sldId id="264" r:id="rId6"/>
    <p:sldId id="259" r:id="rId7"/>
    <p:sldId id="260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14ABB8-F1B9-1D1D-F802-7287E21C69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EEB9C9A-BFBF-5522-EB92-2E7CAAA634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2A183F-E017-9486-B8D2-00BEBD65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5F5055-DA44-41A4-9FA8-64C9D57AF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59B8C4-BCD9-77B2-1A4D-F8C18819A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0728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27B1F-BDCC-D511-5A02-1EE79AA68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60B6BD7-26F6-1773-8C74-816C4B7474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3A5B0F-8E6C-3FC5-E1DA-144C29F37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075BAE-2A6F-7C10-426C-ECA24CCDB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AD5112-7B54-9D91-7796-1C18F8BA8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582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9C6C79A-A9F6-96EA-0928-3280AA6CAB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122616-2696-FE30-527F-234E6FB587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91E4FC-6FB7-4CF2-BB1A-CE2D6E77B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B1635C-6739-7C32-752F-A62E19A3E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214661-934A-CA83-2FA5-FA03F210A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86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556BD3-CF1B-B1D9-2789-F60EC1DE8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3F4E7-2EF1-325B-6E97-AF62C6022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05E55E-E628-30C7-AAF0-55C47768B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728A7-AC7E-91D6-375C-62E73B88D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70E7EF-B840-5084-B79B-8CAF4EC8A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156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8F9FA-690B-59A1-34CA-F71FB8EF7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1E0864-8446-D91E-325C-2CB0B9FA6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36C220-3690-C26F-3170-7034B8715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CAA92D-1CF7-1419-67BF-D787411B7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68609A-E676-414A-CEF6-DBCAF9EC4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998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9F8E55-E583-8C08-D577-B02E91B7C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B5A469-07B4-FA5C-A285-3B85CD2C21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2DAFA7-853D-1011-60E1-7A58047AA8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E8F227-E399-37E3-F17A-2BDB40616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6D3517-24B7-44AA-32EC-4A6AF4616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1FEB85-6145-CE1B-BCFB-FA735CE1B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0243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8E32B8-34C2-FB46-DEC8-6C064879C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E6814E-659B-5713-1E88-C97838528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FBC0CC-87EF-81B2-E32A-6AB4EE06A2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BCBADB-E708-B66E-9714-927113B914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795612A-840E-AB37-1935-2751E570C7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29AA49-CA28-5DF5-68CF-BEC8E262A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903E3AB-459E-1B06-9E8E-F75344E1B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9CDC4F5-825C-0D71-6E07-32CA590BF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7367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E2DD81-C871-3241-F6B6-9EF144B25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DB7BCE-733C-6CBB-7F02-C788DD1F0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318E10-2452-199A-850D-821E2AC6A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1FC331-54A6-2818-5F29-94091750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5536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D53B815-7383-ECB3-DC0C-37D41781B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6CA80E-473B-8875-A48D-52402119B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70F763-375D-1848-5FD7-6F28031B6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959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6F0DF-2B3E-7B8E-F34F-4449DBF9C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3ACD0B-82EE-B4EB-DEB1-8393AC95D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70EDDE1-3E96-C2B9-5D73-4A5BF874C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4851C9-C2C3-D005-4D70-332D12B62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8E62F6-4FA1-D2F0-94A8-7DC193BBE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746E08-3E96-55D6-C3CE-560945FF3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735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7F7511-E80E-3DC6-C625-C74EDB378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084893A-CA98-3724-2DE6-E0F29733C7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213037-915F-D20B-7399-8E1E8A9DD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253759-B14E-67AA-1924-FA1888851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6994BD-2337-ACA6-5792-1B4430BD2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ABE716-30D2-D0F3-A9B1-368BFB32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597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49C89DE-F7F8-5644-333E-6BBC7C110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9E8D8A-61AA-DEBD-8025-FA1C61786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BA061B-BB94-96BC-E990-0BCB9DDA69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C7859-AF8E-426A-90D1-AF9FCA4988F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6D8F72-8543-FC63-83F4-BCE4C47263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52F9C9-93C5-4631-FF0B-8A5FCA46F1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8A8BF-0947-4850-94C2-E249C3FE7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3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E4594F-6E2E-B3E9-D6A6-64CC07CD28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모션 </a:t>
            </a:r>
            <a:r>
              <a:rPr lang="ko-KR" altLang="en-US" dirty="0" err="1"/>
              <a:t>블러</a:t>
            </a:r>
            <a:r>
              <a:rPr lang="ko-KR" altLang="en-US" dirty="0"/>
              <a:t> 프로그램 </a:t>
            </a:r>
            <a:br>
              <a:rPr lang="en-US" altLang="ko-KR" dirty="0"/>
            </a:br>
            <a:r>
              <a:rPr lang="ko-KR" altLang="en-US" dirty="0"/>
              <a:t>사용 방법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960B2BD-048A-44D9-B7A8-A2EE44FAFB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334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세로 제목 3">
            <a:extLst>
              <a:ext uri="{FF2B5EF4-FFF2-40B4-BE49-F238E27FC236}">
                <a16:creationId xmlns:a16="http://schemas.microsoft.com/office/drawing/2014/main" id="{99D87F07-0051-F0A4-11BF-A54914065E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3440" y="365125"/>
            <a:ext cx="2628900" cy="5811838"/>
          </a:xfrm>
        </p:spPr>
        <p:txBody>
          <a:bodyPr vert="horz"/>
          <a:lstStyle/>
          <a:p>
            <a:r>
              <a:rPr lang="ko-KR" altLang="en-US" dirty="0"/>
              <a:t>  목 차</a:t>
            </a:r>
          </a:p>
        </p:txBody>
      </p:sp>
      <p:sp>
        <p:nvSpPr>
          <p:cNvPr id="5" name="세로 텍스트 개체 틀 4">
            <a:extLst>
              <a:ext uri="{FF2B5EF4-FFF2-40B4-BE49-F238E27FC236}">
                <a16:creationId xmlns:a16="http://schemas.microsoft.com/office/drawing/2014/main" id="{FB24ED16-2D53-2620-0706-70C0A6AF4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685902" y="365125"/>
            <a:ext cx="7734300" cy="5811838"/>
          </a:xfrm>
        </p:spPr>
        <p:txBody>
          <a:bodyPr vert="horz"/>
          <a:lstStyle/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모션 </a:t>
            </a:r>
            <a:r>
              <a:rPr lang="ko-KR" altLang="en-US" dirty="0" err="1"/>
              <a:t>블러</a:t>
            </a:r>
            <a:r>
              <a:rPr lang="ko-KR" altLang="en-US" dirty="0"/>
              <a:t> 프로그램 구성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사용 방법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동영상 예시</a:t>
            </a:r>
          </a:p>
        </p:txBody>
      </p:sp>
    </p:spTree>
    <p:extLst>
      <p:ext uri="{BB962C8B-B14F-4D97-AF65-F5344CB8AC3E}">
        <p14:creationId xmlns:p14="http://schemas.microsoft.com/office/powerpoint/2010/main" val="783776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4AF06D9-F8AF-FD35-49D0-BCF1F7D7C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868" y="1703975"/>
            <a:ext cx="6308958" cy="40625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014ACC5-B5F0-A614-69E7-E62B71659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모션 </a:t>
            </a:r>
            <a:r>
              <a:rPr lang="ko-KR" altLang="en-US" dirty="0" err="1"/>
              <a:t>블러</a:t>
            </a:r>
            <a:r>
              <a:rPr lang="ko-KR" altLang="en-US" dirty="0"/>
              <a:t> 프로그램 구성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3F95E4D-245A-8110-83A4-5E42790B1264}"/>
              </a:ext>
            </a:extLst>
          </p:cNvPr>
          <p:cNvSpPr/>
          <p:nvPr/>
        </p:nvSpPr>
        <p:spPr>
          <a:xfrm>
            <a:off x="2124891" y="2333896"/>
            <a:ext cx="3248298" cy="3831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2758EC-5474-CF9C-C30A-33ACB0C82CB7}"/>
              </a:ext>
            </a:extLst>
          </p:cNvPr>
          <p:cNvSpPr txBox="1"/>
          <p:nvPr/>
        </p:nvSpPr>
        <p:spPr>
          <a:xfrm>
            <a:off x="7646125" y="3135086"/>
            <a:ext cx="4197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motion_blur.exe : </a:t>
            </a:r>
            <a:r>
              <a:rPr lang="ko-KR" altLang="en-US" dirty="0"/>
              <a:t>실행 파일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모션 </a:t>
            </a:r>
            <a:r>
              <a:rPr lang="ko-KR" altLang="en-US" dirty="0" err="1"/>
              <a:t>블러</a:t>
            </a:r>
            <a:r>
              <a:rPr lang="ko-KR" altLang="en-US" dirty="0"/>
              <a:t> 프로그램 사용 방법</a:t>
            </a:r>
            <a:r>
              <a:rPr lang="en-US" altLang="ko-KR" dirty="0"/>
              <a:t>.pptx : </a:t>
            </a:r>
            <a:r>
              <a:rPr lang="ko-KR" altLang="en-US" dirty="0"/>
              <a:t>사용 가이드</a:t>
            </a:r>
          </a:p>
        </p:txBody>
      </p:sp>
    </p:spTree>
    <p:extLst>
      <p:ext uri="{BB962C8B-B14F-4D97-AF65-F5344CB8AC3E}">
        <p14:creationId xmlns:p14="http://schemas.microsoft.com/office/powerpoint/2010/main" val="4135242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B2B571E8-CF0B-50E5-5D1E-73E94808B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656111"/>
            <a:ext cx="5804263" cy="35992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074EFB7-BEA0-DCD4-B4AB-6A8749F82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사용 방법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F5EE95-C15D-43AF-AC39-4B156A29F2EA}"/>
              </a:ext>
            </a:extLst>
          </p:cNvPr>
          <p:cNvSpPr txBox="1"/>
          <p:nvPr/>
        </p:nvSpPr>
        <p:spPr>
          <a:xfrm>
            <a:off x="961636" y="1526295"/>
            <a:ext cx="4423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폴더 이동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 err="1"/>
              <a:t>motion_blur</a:t>
            </a:r>
            <a:r>
              <a:rPr lang="ko-KR" altLang="en-US" dirty="0"/>
              <a:t> 폴더를 </a:t>
            </a:r>
            <a:r>
              <a:rPr lang="en-US" altLang="ko-KR" dirty="0"/>
              <a:t>C</a:t>
            </a:r>
            <a:r>
              <a:rPr lang="ko-KR" altLang="en-US" dirty="0"/>
              <a:t>드라이브로 이동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E25BE5-E500-5698-AF18-2897B7C11D7F}"/>
              </a:ext>
            </a:extLst>
          </p:cNvPr>
          <p:cNvSpPr txBox="1"/>
          <p:nvPr/>
        </p:nvSpPr>
        <p:spPr>
          <a:xfrm>
            <a:off x="6096001" y="1526295"/>
            <a:ext cx="5804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Input </a:t>
            </a:r>
            <a:r>
              <a:rPr lang="ko-KR" altLang="en-US" dirty="0"/>
              <a:t>폴더 생성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모션 </a:t>
            </a:r>
            <a:r>
              <a:rPr lang="ko-KR" altLang="en-US" dirty="0" err="1"/>
              <a:t>블러를</a:t>
            </a:r>
            <a:r>
              <a:rPr lang="ko-KR" altLang="en-US" dirty="0"/>
              <a:t> 입힐 이미지들이 존재하는 폴더 가져오기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D947651-C24A-178E-7B29-B2624E0C1A9F}"/>
              </a:ext>
            </a:extLst>
          </p:cNvPr>
          <p:cNvSpPr/>
          <p:nvPr/>
        </p:nvSpPr>
        <p:spPr>
          <a:xfrm>
            <a:off x="7197637" y="3187337"/>
            <a:ext cx="2603863" cy="1567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내용 개체 틀 14">
            <a:extLst>
              <a:ext uri="{FF2B5EF4-FFF2-40B4-BE49-F238E27FC236}">
                <a16:creationId xmlns:a16="http://schemas.microsoft.com/office/drawing/2014/main" id="{D5BD1102-8BCC-53F0-2167-7F9BA1544D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9115" y="2656112"/>
            <a:ext cx="5437587" cy="3599224"/>
          </a:xfrm>
          <a:ln>
            <a:solidFill>
              <a:schemeClr val="tx1"/>
            </a:solidFill>
          </a:ln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26634F0B-6F2D-E3D1-7105-7AC1022F90D7}"/>
              </a:ext>
            </a:extLst>
          </p:cNvPr>
          <p:cNvSpPr/>
          <p:nvPr/>
        </p:nvSpPr>
        <p:spPr>
          <a:xfrm>
            <a:off x="1345477" y="3753394"/>
            <a:ext cx="1968137" cy="1219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659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6B2704-CDD1-27F0-C580-44341F2B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사용 방법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8D1A02-4BF5-9E19-3C81-108B35A7B481}"/>
              </a:ext>
            </a:extLst>
          </p:cNvPr>
          <p:cNvSpPr txBox="1"/>
          <p:nvPr/>
        </p:nvSpPr>
        <p:spPr>
          <a:xfrm>
            <a:off x="6446520" y="1612292"/>
            <a:ext cx="56954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Terminal </a:t>
            </a:r>
            <a:r>
              <a:rPr lang="ko-KR" altLang="en-US" dirty="0"/>
              <a:t>실행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검색 창에 </a:t>
            </a:r>
            <a:r>
              <a:rPr lang="en-US" altLang="ko-KR" dirty="0" err="1"/>
              <a:t>cmd</a:t>
            </a:r>
            <a:r>
              <a:rPr lang="en-US" altLang="ko-KR" dirty="0"/>
              <a:t> </a:t>
            </a:r>
            <a:r>
              <a:rPr lang="ko-KR" altLang="en-US" dirty="0"/>
              <a:t>검색 시 나오는 명령 프롬프트 실행</a:t>
            </a:r>
          </a:p>
        </p:txBody>
      </p:sp>
      <p:pic>
        <p:nvPicPr>
          <p:cNvPr id="19" name="내용 개체 틀 4">
            <a:extLst>
              <a:ext uri="{FF2B5EF4-FFF2-40B4-BE49-F238E27FC236}">
                <a16:creationId xmlns:a16="http://schemas.microsoft.com/office/drawing/2014/main" id="{8360C68D-5AE4-5CDC-F7DA-E99436364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7228" y="2742110"/>
            <a:ext cx="4136572" cy="3597019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9541BB0D-EF5C-E897-8F9B-13E2B0FFDBF0}"/>
              </a:ext>
            </a:extLst>
          </p:cNvPr>
          <p:cNvSpPr/>
          <p:nvPr/>
        </p:nvSpPr>
        <p:spPr>
          <a:xfrm>
            <a:off x="7217228" y="3202440"/>
            <a:ext cx="1812326" cy="3104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DA4D36-C347-F596-AA4B-F1042B8BD096}"/>
              </a:ext>
            </a:extLst>
          </p:cNvPr>
          <p:cNvSpPr txBox="1"/>
          <p:nvPr/>
        </p:nvSpPr>
        <p:spPr>
          <a:xfrm>
            <a:off x="535553" y="1612292"/>
            <a:ext cx="56954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폴더 경로 복사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en-US" altLang="ko-KR" dirty="0" err="1"/>
              <a:t>motion_blur</a:t>
            </a:r>
            <a:r>
              <a:rPr lang="en-US" altLang="ko-KR" dirty="0"/>
              <a:t> </a:t>
            </a:r>
            <a:r>
              <a:rPr lang="ko-KR" altLang="en-US" dirty="0"/>
              <a:t>프로그램이 있는 폴더의 경로 복사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CD43719-00E0-CA47-27B5-BBC97BE4A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256" y="2906169"/>
            <a:ext cx="5111266" cy="329654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37DD442-8898-6839-4F30-7A8BEE9C035E}"/>
              </a:ext>
            </a:extLst>
          </p:cNvPr>
          <p:cNvSpPr/>
          <p:nvPr/>
        </p:nvSpPr>
        <p:spPr>
          <a:xfrm>
            <a:off x="1254034" y="3131082"/>
            <a:ext cx="3638948" cy="1607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CAE4A1-D88F-5D91-2CC8-AF6064FB7469}"/>
              </a:ext>
            </a:extLst>
          </p:cNvPr>
          <p:cNvSpPr txBox="1"/>
          <p:nvPr/>
        </p:nvSpPr>
        <p:spPr>
          <a:xfrm>
            <a:off x="2682240" y="5085806"/>
            <a:ext cx="16894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복사하기</a:t>
            </a:r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4D2BBF69-D16E-53CE-02F8-728E3D6340AA}"/>
              </a:ext>
            </a:extLst>
          </p:cNvPr>
          <p:cNvCxnSpPr>
            <a:stCxn id="10" idx="3"/>
            <a:endCxn id="11" idx="3"/>
          </p:cNvCxnSpPr>
          <p:nvPr/>
        </p:nvCxnSpPr>
        <p:spPr>
          <a:xfrm flipH="1">
            <a:off x="4371703" y="3211461"/>
            <a:ext cx="521279" cy="2059011"/>
          </a:xfrm>
          <a:prstGeom prst="bentConnector3">
            <a:avLst>
              <a:gd name="adj1" fmla="val -43854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129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7D4268E-25B3-6A43-1D9E-EA0365381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312" y="3381811"/>
            <a:ext cx="5465476" cy="28536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C6B2704-CDD1-27F0-C580-44341F2B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사용 방법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D91268-E993-3288-2EE3-17A9A3CF7AF1}"/>
              </a:ext>
            </a:extLst>
          </p:cNvPr>
          <p:cNvSpPr txBox="1"/>
          <p:nvPr/>
        </p:nvSpPr>
        <p:spPr>
          <a:xfrm>
            <a:off x="4147456" y="1690688"/>
            <a:ext cx="42462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5. Terminal </a:t>
            </a:r>
            <a:r>
              <a:rPr lang="ko-KR" altLang="en-US" dirty="0"/>
              <a:t>폴더 이동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cd +</a:t>
            </a:r>
            <a:r>
              <a:rPr lang="ko-KR" altLang="en-US" dirty="0"/>
              <a:t> 복사한 폴더 경로를 </a:t>
            </a:r>
            <a:r>
              <a:rPr lang="ko-KR" altLang="en-US" dirty="0" err="1"/>
              <a:t>붙여넣고</a:t>
            </a:r>
            <a:r>
              <a:rPr lang="ko-KR" altLang="en-US" dirty="0"/>
              <a:t> </a:t>
            </a:r>
            <a:r>
              <a:rPr lang="en-US" altLang="ko-KR" dirty="0"/>
              <a:t>enter </a:t>
            </a:r>
            <a:r>
              <a:rPr lang="ko-KR" altLang="en-US" dirty="0"/>
              <a:t>입력</a:t>
            </a:r>
            <a:r>
              <a:rPr lang="en-US" altLang="ko-KR" dirty="0"/>
              <a:t>. motion blur</a:t>
            </a:r>
            <a:r>
              <a:rPr lang="ko-KR" altLang="en-US" dirty="0"/>
              <a:t>가 존재하는 폴더로 이동된 것을 확인할 수 있음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9949FB-3492-5D3C-C25F-5D584ECE3F2B}"/>
              </a:ext>
            </a:extLst>
          </p:cNvPr>
          <p:cNvSpPr/>
          <p:nvPr/>
        </p:nvSpPr>
        <p:spPr>
          <a:xfrm>
            <a:off x="3547045" y="3757293"/>
            <a:ext cx="1680755" cy="3483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708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B2B84D6-E72E-5794-DECF-5230CA6B6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56" y="3294954"/>
            <a:ext cx="5539630" cy="289172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C6B2704-CDD1-27F0-C580-44341F2B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사용 방법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5499B9-33AA-E0D6-598E-E7FBE75B48FA}"/>
              </a:ext>
            </a:extLst>
          </p:cNvPr>
          <p:cNvSpPr txBox="1"/>
          <p:nvPr/>
        </p:nvSpPr>
        <p:spPr>
          <a:xfrm>
            <a:off x="722811" y="1489165"/>
            <a:ext cx="103370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6. </a:t>
            </a:r>
            <a:r>
              <a:rPr lang="ko-KR" altLang="en-US" dirty="0"/>
              <a:t>프로그램 실행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motion_blur.exe --</a:t>
            </a:r>
            <a:r>
              <a:rPr lang="en-US" altLang="ko-KR" dirty="0" err="1"/>
              <a:t>input_dir</a:t>
            </a:r>
            <a:r>
              <a:rPr lang="en-US" altLang="ko-KR" dirty="0"/>
              <a:t> &lt;input folder path&gt; --</a:t>
            </a:r>
            <a:r>
              <a:rPr lang="en-US" altLang="ko-KR" dirty="0" err="1"/>
              <a:t>output_dir</a:t>
            </a:r>
            <a:r>
              <a:rPr lang="en-US" altLang="ko-KR" dirty="0"/>
              <a:t> &lt;output folder path&gt; </a:t>
            </a:r>
            <a:r>
              <a:rPr lang="ko-KR" altLang="en-US" dirty="0"/>
              <a:t>를 입력하여 프로그램을 실행합니다</a:t>
            </a:r>
            <a:r>
              <a:rPr lang="en-US" altLang="ko-KR" dirty="0"/>
              <a:t>. &lt;input folder path&gt;</a:t>
            </a:r>
            <a:r>
              <a:rPr lang="ko-KR" altLang="en-US" dirty="0"/>
              <a:t>에 이미지가 들어있는 폴더를 입력하면 </a:t>
            </a:r>
            <a:r>
              <a:rPr lang="en-US" altLang="ko-KR" dirty="0"/>
              <a:t>&lt;output folder path&gt;</a:t>
            </a:r>
            <a:r>
              <a:rPr lang="ko-KR" altLang="en-US" dirty="0"/>
              <a:t>에 모션 </a:t>
            </a:r>
            <a:r>
              <a:rPr lang="ko-KR" altLang="en-US" dirty="0" err="1"/>
              <a:t>블러</a:t>
            </a:r>
            <a:r>
              <a:rPr lang="ko-KR" altLang="en-US" dirty="0"/>
              <a:t> 처리된 이미지가 생성됨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0D02353-AB2E-427D-7AC8-AC44076D9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5786" y="3539644"/>
            <a:ext cx="3774100" cy="6280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FA177B1-0959-B796-3444-1ECA0BF2B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5786" y="4924698"/>
            <a:ext cx="3774100" cy="6381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CAD6834-1E29-E7F5-54C7-65F4FB10F491}"/>
              </a:ext>
            </a:extLst>
          </p:cNvPr>
          <p:cNvSpPr/>
          <p:nvPr/>
        </p:nvSpPr>
        <p:spPr>
          <a:xfrm>
            <a:off x="6358213" y="3621542"/>
            <a:ext cx="757646" cy="4329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1B48731A-4599-6501-D43A-15B3F840470F}"/>
              </a:ext>
            </a:extLst>
          </p:cNvPr>
          <p:cNvSpPr/>
          <p:nvPr/>
        </p:nvSpPr>
        <p:spPr>
          <a:xfrm>
            <a:off x="8898516" y="4362994"/>
            <a:ext cx="548640" cy="3778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55B55E8-80B1-7FE9-27A3-25483E328794}"/>
              </a:ext>
            </a:extLst>
          </p:cNvPr>
          <p:cNvSpPr/>
          <p:nvPr/>
        </p:nvSpPr>
        <p:spPr>
          <a:xfrm>
            <a:off x="583474" y="3853654"/>
            <a:ext cx="4267200" cy="2008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621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F0911B-056A-4CA2-7420-81E06A642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동영상 예시</a:t>
            </a:r>
          </a:p>
        </p:txBody>
      </p:sp>
      <p:pic>
        <p:nvPicPr>
          <p:cNvPr id="6" name="녹화_2022_08_16_10_34_30_125">
            <a:hlinkClick r:id="" action="ppaction://media"/>
            <a:extLst>
              <a:ext uri="{FF2B5EF4-FFF2-40B4-BE49-F238E27FC236}">
                <a16:creationId xmlns:a16="http://schemas.microsoft.com/office/drawing/2014/main" id="{12C2447B-7C26-3D2E-F3C4-2E49261A350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76998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20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183</Words>
  <Application>Microsoft Office PowerPoint</Application>
  <PresentationFormat>와이드스크린</PresentationFormat>
  <Paragraphs>38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모션 블러 프로그램  사용 방법</vt:lpstr>
      <vt:lpstr>  목 차</vt:lpstr>
      <vt:lpstr>모션 블러 프로그램 구성</vt:lpstr>
      <vt:lpstr>사용 방법</vt:lpstr>
      <vt:lpstr>사용 방법</vt:lpstr>
      <vt:lpstr>사용 방법</vt:lpstr>
      <vt:lpstr>사용 방법</vt:lpstr>
      <vt:lpstr>동영상 예시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모션 블러 프로그램  사용 방법</dc:title>
  <dc:creator>Grew</dc:creator>
  <cp:lastModifiedBy>Grew</cp:lastModifiedBy>
  <cp:revision>21</cp:revision>
  <dcterms:created xsi:type="dcterms:W3CDTF">2022-08-12T02:05:02Z</dcterms:created>
  <dcterms:modified xsi:type="dcterms:W3CDTF">2022-08-16T01:56:52Z</dcterms:modified>
</cp:coreProperties>
</file>

<file path=docProps/thumbnail.jpeg>
</file>